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120"/>
    <a:srgbClr val="462B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0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854-C495-4667-BAD6-CCE053D7574F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295E-8152-4339-BBBD-ECAB3BF79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42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854-C495-4667-BAD6-CCE053D7574F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295E-8152-4339-BBBD-ECAB3BF79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21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854-C495-4667-BAD6-CCE053D7574F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295E-8152-4339-BBBD-ECAB3BF79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49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854-C495-4667-BAD6-CCE053D7574F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295E-8152-4339-BBBD-ECAB3BF79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69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854-C495-4667-BAD6-CCE053D7574F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295E-8152-4339-BBBD-ECAB3BF79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6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854-C495-4667-BAD6-CCE053D7574F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295E-8152-4339-BBBD-ECAB3BF79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67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854-C495-4667-BAD6-CCE053D7574F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295E-8152-4339-BBBD-ECAB3BF79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0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854-C495-4667-BAD6-CCE053D7574F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295E-8152-4339-BBBD-ECAB3BF79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38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854-C495-4667-BAD6-CCE053D7574F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295E-8152-4339-BBBD-ECAB3BF79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02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854-C495-4667-BAD6-CCE053D7574F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295E-8152-4339-BBBD-ECAB3BF79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56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854-C495-4667-BAD6-CCE053D7574F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295E-8152-4339-BBBD-ECAB3BF79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98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F3854-C495-4667-BAD6-CCE053D7574F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E295E-8152-4339-BBBD-ECAB3BF79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86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ecrutamento.nexus@nexusligas.com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Homem em pé na grama&#10;&#10;O conteúdo gerado por IA pode estar incorreto.">
            <a:extLst>
              <a:ext uri="{FF2B5EF4-FFF2-40B4-BE49-F238E27FC236}">
                <a16:creationId xmlns:a16="http://schemas.microsoft.com/office/drawing/2014/main" id="{D48E37D8-2024-8B6F-405A-49AB381A5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19" y="-8868"/>
            <a:ext cx="4799876" cy="719931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973D8EE-33CB-B0AC-A13F-534C61637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6569"/>
            <a:ext cx="9661358" cy="820115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0A35EFB-7B28-0D7F-A355-49BB9A7E8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5" y="1189324"/>
            <a:ext cx="2811117" cy="84919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9EC7E2C-FFCF-2457-C0C7-F875AF629077}"/>
              </a:ext>
            </a:extLst>
          </p:cNvPr>
          <p:cNvSpPr txBox="1"/>
          <p:nvPr/>
        </p:nvSpPr>
        <p:spPr>
          <a:xfrm>
            <a:off x="370959" y="3938490"/>
            <a:ext cx="4861524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 dirty="0">
                <a:solidFill>
                  <a:srgbClr val="462B6A"/>
                </a:solidFill>
                <a:latin typeface="Arial"/>
                <a:cs typeface="Arial"/>
              </a:rPr>
              <a:t>Estagiário Engenharia Mecânica </a:t>
            </a:r>
            <a:endParaRPr lang="pt-BR" dirty="0">
              <a:solidFill>
                <a:srgbClr val="462B6A"/>
              </a:solidFill>
            </a:endParaRPr>
          </a:p>
          <a:p>
            <a:r>
              <a:rPr lang="pt-BR" sz="2200" dirty="0">
                <a:solidFill>
                  <a:srgbClr val="462B6A"/>
                </a:solidFill>
              </a:rPr>
              <a:t>Cidade: </a:t>
            </a:r>
            <a:r>
              <a:rPr lang="pt-BR" sz="2200" b="1" dirty="0">
                <a:solidFill>
                  <a:srgbClr val="462B6A"/>
                </a:solidFill>
              </a:rPr>
              <a:t>Ouro Preto - MG</a:t>
            </a:r>
          </a:p>
          <a:p>
            <a:r>
              <a:rPr lang="pt-BR" sz="2200" dirty="0">
                <a:solidFill>
                  <a:srgbClr val="462B6A"/>
                </a:solidFill>
              </a:rPr>
              <a:t>Inscreva-se até 14/12/2025</a:t>
            </a:r>
          </a:p>
          <a:p>
            <a:pPr algn="just">
              <a:spcAft>
                <a:spcPts val="300"/>
              </a:spcAft>
            </a:pPr>
            <a:endParaRPr lang="pt-BR" sz="2000" b="1" dirty="0">
              <a:solidFill>
                <a:srgbClr val="462B6A"/>
              </a:solidFill>
              <a:latin typeface="Arial"/>
              <a:cs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207FFA-EEBA-639C-2A99-639E1227E405}"/>
              </a:ext>
            </a:extLst>
          </p:cNvPr>
          <p:cNvSpPr txBox="1"/>
          <p:nvPr/>
        </p:nvSpPr>
        <p:spPr>
          <a:xfrm>
            <a:off x="183442" y="3190679"/>
            <a:ext cx="246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462B6A"/>
                </a:solidFill>
              </a:rPr>
              <a:t>Temos vaga para:</a:t>
            </a:r>
          </a:p>
        </p:txBody>
      </p:sp>
    </p:spTree>
    <p:extLst>
      <p:ext uri="{BB962C8B-B14F-4D97-AF65-F5344CB8AC3E}">
        <p14:creationId xmlns:p14="http://schemas.microsoft.com/office/powerpoint/2010/main" val="341059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C383EF1-9D04-703F-BE1D-A2162CCC5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07117" cy="796959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6C651A6-6D79-7ED2-1FE9-A9A7E2FFA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8" y="6558468"/>
            <a:ext cx="1571370" cy="94282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B6713EB-CF98-DB03-FBDB-65286CDDFD01}"/>
              </a:ext>
            </a:extLst>
          </p:cNvPr>
          <p:cNvSpPr txBox="1"/>
          <p:nvPr/>
        </p:nvSpPr>
        <p:spPr>
          <a:xfrm>
            <a:off x="182500" y="1875853"/>
            <a:ext cx="5382728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solidFill>
                  <a:srgbClr val="F37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Inscreva-se: </a:t>
            </a:r>
          </a:p>
          <a:p>
            <a:r>
              <a:rPr lang="pt-BR" sz="2400" dirty="0"/>
              <a:t>Interessados deverão enviar o currículo para o e-mail </a:t>
            </a:r>
            <a:r>
              <a:rPr lang="pt-BR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recrutamento.nexus@nexusligas.com.br</a:t>
            </a:r>
            <a:r>
              <a:rPr lang="pt-BR" sz="2400" dirty="0"/>
              <a:t> e colocar no assunto: </a:t>
            </a:r>
            <a:r>
              <a:rPr lang="pt-BR" sz="2400" b="1" dirty="0">
                <a:solidFill>
                  <a:srgbClr val="7030A0"/>
                </a:solidFill>
              </a:rPr>
              <a:t>EST ENG MECÂNICA  </a:t>
            </a:r>
            <a:r>
              <a:rPr lang="pt-BR" sz="2400" dirty="0"/>
              <a:t>até dia 14/12</a:t>
            </a:r>
          </a:p>
          <a:p>
            <a:r>
              <a:rPr lang="pt-BR" sz="2000" dirty="0"/>
              <a:t> </a:t>
            </a:r>
            <a:endParaRPr lang="pt-BR" sz="2000" dirty="0">
              <a:solidFill>
                <a:srgbClr val="F371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FF8456E-4EA2-FB44-F0E8-CF19A22247E7}"/>
              </a:ext>
            </a:extLst>
          </p:cNvPr>
          <p:cNvSpPr txBox="1"/>
          <p:nvPr/>
        </p:nvSpPr>
        <p:spPr>
          <a:xfrm>
            <a:off x="93798" y="155274"/>
            <a:ext cx="7011716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500" b="1" dirty="0">
                <a:solidFill>
                  <a:srgbClr val="F37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O aluno precisa estar cursando: </a:t>
            </a:r>
            <a:r>
              <a:rPr lang="pt-BR" sz="2400" b="1" dirty="0"/>
              <a:t>Engenharia Mecânica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Estar até (02) anos da formação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r>
              <a:rPr lang="pt-BR" sz="24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b="1" dirty="0">
              <a:solidFill>
                <a:srgbClr val="F371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D1F6705-6CEF-5CA5-1AE2-C325B8D30816}"/>
              </a:ext>
            </a:extLst>
          </p:cNvPr>
          <p:cNvSpPr txBox="1"/>
          <p:nvPr/>
        </p:nvSpPr>
        <p:spPr>
          <a:xfrm>
            <a:off x="95747" y="4303137"/>
            <a:ext cx="538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7030A0"/>
                </a:solidFill>
              </a:rPr>
              <a:t>Horário do estágio: Segunda à sexta 07:00 às 13:00 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ECC4CB-BFDB-71DE-4785-BBCD8E00CAA9}"/>
              </a:ext>
            </a:extLst>
          </p:cNvPr>
          <p:cNvSpPr txBox="1"/>
          <p:nvPr/>
        </p:nvSpPr>
        <p:spPr>
          <a:xfrm>
            <a:off x="-63704" y="5166772"/>
            <a:ext cx="6212409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srgbClr val="F37120"/>
                </a:solidFill>
                <a:effectLst/>
                <a:ea typeface="Arial Nova" panose="020B0504020202020204" pitchFamily="34" charset="0"/>
                <a:cs typeface="Arial Nova" panose="020B0504020202020204" pitchFamily="34" charset="0"/>
              </a:rPr>
              <a:t>Conheça um pouco mais sobre a Nexus Ligas em nosso site: https://nexusligas.com.br/</a:t>
            </a:r>
            <a:endParaRPr lang="pt-BR" dirty="0">
              <a:solidFill>
                <a:srgbClr val="F3712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2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399</TotalTime>
  <Words>96</Words>
  <Application>Microsoft Office PowerPoint</Application>
  <PresentationFormat>Personalizar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Aptos</vt:lpstr>
      <vt:lpstr>Arial</vt:lpstr>
      <vt:lpstr>Arial Nova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Luzya Marxiellen Montan Oliveira</dc:creator>
  <cp:lastModifiedBy>Melissa Cardoso</cp:lastModifiedBy>
  <cp:revision>8</cp:revision>
  <dcterms:created xsi:type="dcterms:W3CDTF">2025-02-26T17:58:43Z</dcterms:created>
  <dcterms:modified xsi:type="dcterms:W3CDTF">2025-12-04T13:06:16Z</dcterms:modified>
</cp:coreProperties>
</file>